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sldIdLst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2CB"/>
    <a:srgbClr val="ED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9D571-9644-4E10-9AD7-C195D9DFC771}" v="9" dt="2022-09-09T10:36:52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Conroy (WA Staff)" userId="d7b5a02f-414f-43e5-83f6-6e8833799884" providerId="ADAL" clId="{1AA9D571-9644-4E10-9AD7-C195D9DFC771}"/>
    <pc:docChg chg="custSel modSld modMainMaster">
      <pc:chgData name="Rebecca Conroy (WA Staff)" userId="d7b5a02f-414f-43e5-83f6-6e8833799884" providerId="ADAL" clId="{1AA9D571-9644-4E10-9AD7-C195D9DFC771}" dt="2022-09-09T10:36:52.944" v="20"/>
      <pc:docMkLst>
        <pc:docMk/>
      </pc:docMkLst>
      <pc:sldChg chg="addSp delSp modSp mod">
        <pc:chgData name="Rebecca Conroy (WA Staff)" userId="d7b5a02f-414f-43e5-83f6-6e8833799884" providerId="ADAL" clId="{1AA9D571-9644-4E10-9AD7-C195D9DFC771}" dt="2022-09-09T10:36:52.944" v="20"/>
        <pc:sldMkLst>
          <pc:docMk/>
          <pc:sldMk cId="181730778" sldId="256"/>
        </pc:sldMkLst>
        <pc:spChg chg="mod">
          <ac:chgData name="Rebecca Conroy (WA Staff)" userId="d7b5a02f-414f-43e5-83f6-6e8833799884" providerId="ADAL" clId="{1AA9D571-9644-4E10-9AD7-C195D9DFC771}" dt="2022-09-09T10:36:52.944" v="20"/>
          <ac:spMkLst>
            <pc:docMk/>
            <pc:sldMk cId="181730778" sldId="256"/>
            <ac:spMk id="17" creationId="{F1B0E9A5-DED9-D5A9-AC84-365733806F01}"/>
          </ac:spMkLst>
        </pc:spChg>
        <pc:spChg chg="mod">
          <ac:chgData name="Rebecca Conroy (WA Staff)" userId="d7b5a02f-414f-43e5-83f6-6e8833799884" providerId="ADAL" clId="{1AA9D571-9644-4E10-9AD7-C195D9DFC771}" dt="2022-09-09T10:36:52.944" v="20"/>
          <ac:spMkLst>
            <pc:docMk/>
            <pc:sldMk cId="181730778" sldId="256"/>
            <ac:spMk id="19" creationId="{27C1D800-E78E-90FD-29FB-52B819FAA07D}"/>
          </ac:spMkLst>
        </pc:spChg>
        <pc:picChg chg="add del mod modCrop">
          <ac:chgData name="Rebecca Conroy (WA Staff)" userId="d7b5a02f-414f-43e5-83f6-6e8833799884" providerId="ADAL" clId="{1AA9D571-9644-4E10-9AD7-C195D9DFC771}" dt="2022-09-06T14:40:16.243" v="9" actId="478"/>
          <ac:picMkLst>
            <pc:docMk/>
            <pc:sldMk cId="181730778" sldId="256"/>
            <ac:picMk id="3" creationId="{8736FC30-38C8-F52F-BE61-CD0DA9914F76}"/>
          </ac:picMkLst>
        </pc:picChg>
        <pc:picChg chg="add mod ord">
          <ac:chgData name="Rebecca Conroy (WA Staff)" userId="d7b5a02f-414f-43e5-83f6-6e8833799884" providerId="ADAL" clId="{1AA9D571-9644-4E10-9AD7-C195D9DFC771}" dt="2022-09-09T10:36:52.944" v="20"/>
          <ac:picMkLst>
            <pc:docMk/>
            <pc:sldMk cId="181730778" sldId="256"/>
            <ac:picMk id="5" creationId="{6F9B7DC7-5F8A-731D-27D3-9186BBB4D3C4}"/>
          </ac:picMkLst>
        </pc:picChg>
        <pc:picChg chg="del">
          <ac:chgData name="Rebecca Conroy (WA Staff)" userId="d7b5a02f-414f-43e5-83f6-6e8833799884" providerId="ADAL" clId="{1AA9D571-9644-4E10-9AD7-C195D9DFC771}" dt="2022-09-06T14:38:44.083" v="0" actId="478"/>
          <ac:picMkLst>
            <pc:docMk/>
            <pc:sldMk cId="181730778" sldId="256"/>
            <ac:picMk id="24" creationId="{60C8490B-CED9-7C75-C61D-6E53E66547B8}"/>
          </ac:picMkLst>
        </pc:picChg>
        <pc:picChg chg="mod">
          <ac:chgData name="Rebecca Conroy (WA Staff)" userId="d7b5a02f-414f-43e5-83f6-6e8833799884" providerId="ADAL" clId="{1AA9D571-9644-4E10-9AD7-C195D9DFC771}" dt="2022-09-09T10:36:52.944" v="20"/>
          <ac:picMkLst>
            <pc:docMk/>
            <pc:sldMk cId="181730778" sldId="256"/>
            <ac:picMk id="30" creationId="{1D603B55-3726-0058-B17D-18E8FBE00A11}"/>
          </ac:picMkLst>
        </pc:picChg>
      </pc:sldChg>
      <pc:sldChg chg="modSp setBg">
        <pc:chgData name="Rebecca Conroy (WA Staff)" userId="d7b5a02f-414f-43e5-83f6-6e8833799884" providerId="ADAL" clId="{1AA9D571-9644-4E10-9AD7-C195D9DFC771}" dt="2022-09-09T10:36:52.944" v="20"/>
        <pc:sldMkLst>
          <pc:docMk/>
          <pc:sldMk cId="3108829664" sldId="257"/>
        </pc:sldMkLst>
        <pc:spChg chg="mod">
          <ac:chgData name="Rebecca Conroy (WA Staff)" userId="d7b5a02f-414f-43e5-83f6-6e8833799884" providerId="ADAL" clId="{1AA9D571-9644-4E10-9AD7-C195D9DFC771}" dt="2022-09-09T10:36:52.944" v="20"/>
          <ac:spMkLst>
            <pc:docMk/>
            <pc:sldMk cId="3108829664" sldId="257"/>
            <ac:spMk id="2" creationId="{BD908B75-4F03-5663-1857-56F319A37741}"/>
          </ac:spMkLst>
        </pc:spChg>
        <pc:spChg chg="mod">
          <ac:chgData name="Rebecca Conroy (WA Staff)" userId="d7b5a02f-414f-43e5-83f6-6e8833799884" providerId="ADAL" clId="{1AA9D571-9644-4E10-9AD7-C195D9DFC771}" dt="2022-09-09T10:36:52.944" v="20"/>
          <ac:spMkLst>
            <pc:docMk/>
            <pc:sldMk cId="3108829664" sldId="257"/>
            <ac:spMk id="3" creationId="{1657B72A-83FF-5F24-B3E9-116F7C636D03}"/>
          </ac:spMkLst>
        </pc:spChg>
      </pc:sldChg>
      <pc:sldMasterChg chg="modSp modSldLayout">
        <pc:chgData name="Rebecca Conroy (WA Staff)" userId="d7b5a02f-414f-43e5-83f6-6e8833799884" providerId="ADAL" clId="{1AA9D571-9644-4E10-9AD7-C195D9DFC771}" dt="2022-09-09T10:36:52.944" v="20"/>
        <pc:sldMasterMkLst>
          <pc:docMk/>
          <pc:sldMasterMk cId="541735082" sldId="2147483672"/>
        </pc:sldMasterMkLst>
        <pc:spChg chg="mod">
          <ac:chgData name="Rebecca Conroy (WA Staff)" userId="d7b5a02f-414f-43e5-83f6-6e8833799884" providerId="ADAL" clId="{1AA9D571-9644-4E10-9AD7-C195D9DFC771}" dt="2022-09-09T10:36:52.944" v="20"/>
          <ac:spMkLst>
            <pc:docMk/>
            <pc:sldMasterMk cId="541735082" sldId="2147483672"/>
            <ac:spMk id="2" creationId="{00000000-0000-0000-0000-000000000000}"/>
          </ac:spMkLst>
        </pc:spChg>
        <pc:spChg chg="mod">
          <ac:chgData name="Rebecca Conroy (WA Staff)" userId="d7b5a02f-414f-43e5-83f6-6e8833799884" providerId="ADAL" clId="{1AA9D571-9644-4E10-9AD7-C195D9DFC771}" dt="2022-09-09T10:36:52.944" v="20"/>
          <ac:spMkLst>
            <pc:docMk/>
            <pc:sldMasterMk cId="541735082" sldId="2147483672"/>
            <ac:spMk id="3" creationId="{00000000-0000-0000-0000-000000000000}"/>
          </ac:spMkLst>
        </pc:spChg>
        <pc:spChg chg="mod">
          <ac:chgData name="Rebecca Conroy (WA Staff)" userId="d7b5a02f-414f-43e5-83f6-6e8833799884" providerId="ADAL" clId="{1AA9D571-9644-4E10-9AD7-C195D9DFC771}" dt="2022-09-09T10:36:52.944" v="20"/>
          <ac:spMkLst>
            <pc:docMk/>
            <pc:sldMasterMk cId="541735082" sldId="2147483672"/>
            <ac:spMk id="4" creationId="{00000000-0000-0000-0000-000000000000}"/>
          </ac:spMkLst>
        </pc:spChg>
        <pc:spChg chg="mod">
          <ac:chgData name="Rebecca Conroy (WA Staff)" userId="d7b5a02f-414f-43e5-83f6-6e8833799884" providerId="ADAL" clId="{1AA9D571-9644-4E10-9AD7-C195D9DFC771}" dt="2022-09-09T10:36:52.944" v="20"/>
          <ac:spMkLst>
            <pc:docMk/>
            <pc:sldMasterMk cId="541735082" sldId="2147483672"/>
            <ac:spMk id="5" creationId="{00000000-0000-0000-0000-000000000000}"/>
          </ac:spMkLst>
        </pc:spChg>
        <pc:spChg chg="mod">
          <ac:chgData name="Rebecca Conroy (WA Staff)" userId="d7b5a02f-414f-43e5-83f6-6e8833799884" providerId="ADAL" clId="{1AA9D571-9644-4E10-9AD7-C195D9DFC771}" dt="2022-09-09T10:36:52.944" v="20"/>
          <ac:spMkLst>
            <pc:docMk/>
            <pc:sldMasterMk cId="541735082" sldId="2147483672"/>
            <ac:spMk id="6" creationId="{00000000-0000-0000-0000-000000000000}"/>
          </ac:spMkLst>
        </pc:spChg>
        <pc:sldLayoutChg chg="modSp">
          <pc:chgData name="Rebecca Conroy (WA Staff)" userId="d7b5a02f-414f-43e5-83f6-6e8833799884" providerId="ADAL" clId="{1AA9D571-9644-4E10-9AD7-C195D9DFC771}" dt="2022-09-09T10:36:52.944" v="20"/>
          <pc:sldLayoutMkLst>
            <pc:docMk/>
            <pc:sldMasterMk cId="541735082" sldId="2147483672"/>
            <pc:sldLayoutMk cId="2109279795" sldId="2147483673"/>
          </pc:sldLayoutMkLst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2109279795" sldId="2147483673"/>
              <ac:spMk id="2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2109279795" sldId="2147483673"/>
              <ac:spMk id="3" creationId="{00000000-0000-0000-0000-000000000000}"/>
            </ac:spMkLst>
          </pc:spChg>
        </pc:sldLayoutChg>
        <pc:sldLayoutChg chg="modSp">
          <pc:chgData name="Rebecca Conroy (WA Staff)" userId="d7b5a02f-414f-43e5-83f6-6e8833799884" providerId="ADAL" clId="{1AA9D571-9644-4E10-9AD7-C195D9DFC771}" dt="2022-09-09T10:36:52.944" v="20"/>
          <pc:sldLayoutMkLst>
            <pc:docMk/>
            <pc:sldMasterMk cId="541735082" sldId="2147483672"/>
            <pc:sldLayoutMk cId="2760773468" sldId="2147483675"/>
          </pc:sldLayoutMkLst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2760773468" sldId="2147483675"/>
              <ac:spMk id="2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2760773468" sldId="2147483675"/>
              <ac:spMk id="3" creationId="{00000000-0000-0000-0000-000000000000}"/>
            </ac:spMkLst>
          </pc:spChg>
        </pc:sldLayoutChg>
        <pc:sldLayoutChg chg="modSp">
          <pc:chgData name="Rebecca Conroy (WA Staff)" userId="d7b5a02f-414f-43e5-83f6-6e8833799884" providerId="ADAL" clId="{1AA9D571-9644-4E10-9AD7-C195D9DFC771}" dt="2022-09-09T10:36:52.944" v="20"/>
          <pc:sldLayoutMkLst>
            <pc:docMk/>
            <pc:sldMasterMk cId="541735082" sldId="2147483672"/>
            <pc:sldLayoutMk cId="2379663007" sldId="2147483676"/>
          </pc:sldLayoutMkLst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2379663007" sldId="2147483676"/>
              <ac:spMk id="3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2379663007" sldId="2147483676"/>
              <ac:spMk id="4" creationId="{00000000-0000-0000-0000-000000000000}"/>
            </ac:spMkLst>
          </pc:spChg>
        </pc:sldLayoutChg>
        <pc:sldLayoutChg chg="modSp">
          <pc:chgData name="Rebecca Conroy (WA Staff)" userId="d7b5a02f-414f-43e5-83f6-6e8833799884" providerId="ADAL" clId="{1AA9D571-9644-4E10-9AD7-C195D9DFC771}" dt="2022-09-09T10:36:52.944" v="20"/>
          <pc:sldLayoutMkLst>
            <pc:docMk/>
            <pc:sldMasterMk cId="541735082" sldId="2147483672"/>
            <pc:sldLayoutMk cId="847805166" sldId="2147483677"/>
          </pc:sldLayoutMkLst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847805166" sldId="2147483677"/>
              <ac:spMk id="2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847805166" sldId="2147483677"/>
              <ac:spMk id="3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847805166" sldId="2147483677"/>
              <ac:spMk id="4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847805166" sldId="2147483677"/>
              <ac:spMk id="5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847805166" sldId="2147483677"/>
              <ac:spMk id="6" creationId="{00000000-0000-0000-0000-000000000000}"/>
            </ac:spMkLst>
          </pc:spChg>
        </pc:sldLayoutChg>
        <pc:sldLayoutChg chg="modSp">
          <pc:chgData name="Rebecca Conroy (WA Staff)" userId="d7b5a02f-414f-43e5-83f6-6e8833799884" providerId="ADAL" clId="{1AA9D571-9644-4E10-9AD7-C195D9DFC771}" dt="2022-09-09T10:36:52.944" v="20"/>
          <pc:sldLayoutMkLst>
            <pc:docMk/>
            <pc:sldMasterMk cId="541735082" sldId="2147483672"/>
            <pc:sldLayoutMk cId="1057410448" sldId="2147483680"/>
          </pc:sldLayoutMkLst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1057410448" sldId="2147483680"/>
              <ac:spMk id="2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1057410448" sldId="2147483680"/>
              <ac:spMk id="3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1057410448" sldId="2147483680"/>
              <ac:spMk id="4" creationId="{00000000-0000-0000-0000-000000000000}"/>
            </ac:spMkLst>
          </pc:spChg>
        </pc:sldLayoutChg>
        <pc:sldLayoutChg chg="modSp">
          <pc:chgData name="Rebecca Conroy (WA Staff)" userId="d7b5a02f-414f-43e5-83f6-6e8833799884" providerId="ADAL" clId="{1AA9D571-9644-4E10-9AD7-C195D9DFC771}" dt="2022-09-09T10:36:52.944" v="20"/>
          <pc:sldLayoutMkLst>
            <pc:docMk/>
            <pc:sldMasterMk cId="541735082" sldId="2147483672"/>
            <pc:sldLayoutMk cId="2735985704" sldId="2147483681"/>
          </pc:sldLayoutMkLst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2735985704" sldId="2147483681"/>
              <ac:spMk id="2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2735985704" sldId="2147483681"/>
              <ac:spMk id="3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2735985704" sldId="2147483681"/>
              <ac:spMk id="4" creationId="{00000000-0000-0000-0000-000000000000}"/>
            </ac:spMkLst>
          </pc:spChg>
        </pc:sldLayoutChg>
        <pc:sldLayoutChg chg="modSp">
          <pc:chgData name="Rebecca Conroy (WA Staff)" userId="d7b5a02f-414f-43e5-83f6-6e8833799884" providerId="ADAL" clId="{1AA9D571-9644-4E10-9AD7-C195D9DFC771}" dt="2022-09-09T10:36:52.944" v="20"/>
          <pc:sldLayoutMkLst>
            <pc:docMk/>
            <pc:sldMasterMk cId="541735082" sldId="2147483672"/>
            <pc:sldLayoutMk cId="1396666039" sldId="2147483683"/>
          </pc:sldLayoutMkLst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1396666039" sldId="2147483683"/>
              <ac:spMk id="2" creationId="{00000000-0000-0000-0000-000000000000}"/>
            </ac:spMkLst>
          </pc:spChg>
          <pc:spChg chg="mod">
            <ac:chgData name="Rebecca Conroy (WA Staff)" userId="d7b5a02f-414f-43e5-83f6-6e8833799884" providerId="ADAL" clId="{1AA9D571-9644-4E10-9AD7-C195D9DFC771}" dt="2022-09-09T10:36:52.944" v="20"/>
            <ac:spMkLst>
              <pc:docMk/>
              <pc:sldMasterMk cId="541735082" sldId="2147483672"/>
              <pc:sldLayoutMk cId="1396666039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7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8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66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7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66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0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1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8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2FB2-367A-4C84-8914-91A80F8E6B6A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0C52C-ADE3-4D38-A7E2-B3BE680E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3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grass, outdoor, building&#10;&#10;Description automatically generated">
            <a:extLst>
              <a:ext uri="{FF2B5EF4-FFF2-40B4-BE49-F238E27FC236}">
                <a16:creationId xmlns:a16="http://schemas.microsoft.com/office/drawing/2014/main" id="{6F9B7DC7-5F8A-731D-27D3-9186BBB4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" y="0"/>
            <a:ext cx="12192706" cy="6858000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1B0E9A5-DED9-D5A9-AC84-365733806F01}"/>
              </a:ext>
            </a:extLst>
          </p:cNvPr>
          <p:cNvSpPr txBox="1">
            <a:spLocks/>
          </p:cNvSpPr>
          <p:nvPr/>
        </p:nvSpPr>
        <p:spPr>
          <a:xfrm>
            <a:off x="0" y="5090021"/>
            <a:ext cx="12192000" cy="602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EDEEEF"/>
                </a:solidFill>
                <a:latin typeface="Gill Sans Nova Light"/>
                <a:cs typeface="Arial"/>
              </a:rPr>
              <a:t>Presentation title</a:t>
            </a:r>
            <a:endParaRPr lang="en-US" dirty="0">
              <a:solidFill>
                <a:srgbClr val="EDEEE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C1D800-E78E-90FD-29FB-52B819FAA07D}"/>
              </a:ext>
            </a:extLst>
          </p:cNvPr>
          <p:cNvSpPr txBox="1"/>
          <p:nvPr/>
        </p:nvSpPr>
        <p:spPr>
          <a:xfrm>
            <a:off x="0" y="5734156"/>
            <a:ext cx="121920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EDEEEF"/>
                </a:solidFill>
                <a:latin typeface="Gill Sans Nova Light"/>
                <a:cs typeface="Arial"/>
              </a:rPr>
              <a:t>Subtitle and date</a:t>
            </a:r>
            <a:endParaRPr lang="en-US" dirty="0">
              <a:solidFill>
                <a:srgbClr val="EDEEEF"/>
              </a:solidFill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1D603B55-3726-0058-B17D-18E8FBE00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03" y="1036887"/>
            <a:ext cx="2675994" cy="33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8B75-4F03-5663-1857-56F319A3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7B72A-83FF-5F24-B3E9-116F7C636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Body Copy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29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 Official">
      <a:dk1>
        <a:srgbClr val="1B2033"/>
      </a:dk1>
      <a:lt1>
        <a:srgbClr val="EDEEEF"/>
      </a:lt1>
      <a:dk2>
        <a:srgbClr val="1B2033"/>
      </a:dk2>
      <a:lt2>
        <a:srgbClr val="EDEEEF"/>
      </a:lt2>
      <a:accent1>
        <a:srgbClr val="D8A994"/>
      </a:accent1>
      <a:accent2>
        <a:srgbClr val="CEA3CC"/>
      </a:accent2>
      <a:accent3>
        <a:srgbClr val="FAD200"/>
      </a:accent3>
      <a:accent4>
        <a:srgbClr val="D7D2CB"/>
      </a:accent4>
      <a:accent5>
        <a:srgbClr val="E66894"/>
      </a:accent5>
      <a:accent6>
        <a:srgbClr val="A1BF56"/>
      </a:accent6>
      <a:hlink>
        <a:srgbClr val="D8A994"/>
      </a:hlink>
      <a:folHlink>
        <a:srgbClr val="D8A994"/>
      </a:folHlink>
    </a:clrScheme>
    <a:fontScheme name="WA Official">
      <a:majorFont>
        <a:latin typeface="Gill Sans Nova Light"/>
        <a:ea typeface=""/>
        <a:cs typeface=""/>
      </a:majorFont>
      <a:minorFont>
        <a:latin typeface="Gill Sans 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FACECFF581948A96581884DE4B55B" ma:contentTypeVersion="14" ma:contentTypeDescription="Create a new document." ma:contentTypeScope="" ma:versionID="e99b16c729a22e6580b1bb51bec0160f">
  <xsd:schema xmlns:xsd="http://www.w3.org/2001/XMLSchema" xmlns:xs="http://www.w3.org/2001/XMLSchema" xmlns:p="http://schemas.microsoft.com/office/2006/metadata/properties" xmlns:ns2="998df939-fb81-45c4-aa26-70119314b144" xmlns:ns3="5c2ea786-c9de-468c-a8eb-54294ecb66d9" targetNamespace="http://schemas.microsoft.com/office/2006/metadata/properties" ma:root="true" ma:fieldsID="07bc0450f5c1814cbdec82379fef57eb" ns2:_="" ns3:_="">
    <xsd:import namespace="998df939-fb81-45c4-aa26-70119314b144"/>
    <xsd:import namespace="5c2ea786-c9de-468c-a8eb-54294ecb66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df939-fb81-45c4-aa26-70119314b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3c37a2e-70d2-4d86-bebf-0807e41d8e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ea786-c9de-468c-a8eb-54294ecb6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279dd6f-a2b6-4364-83f8-d39ebb9021bf}" ma:internalName="TaxCatchAll" ma:showField="CatchAllData" ma:web="5c2ea786-c9de-468c-a8eb-54294ecb66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8df939-fb81-45c4-aa26-70119314b144">
      <Terms xmlns="http://schemas.microsoft.com/office/infopath/2007/PartnerControls"/>
    </lcf76f155ced4ddcb4097134ff3c332f>
    <TaxCatchAll xmlns="5c2ea786-c9de-468c-a8eb-54294ecb66d9" xsi:nil="true"/>
  </documentManagement>
</p:properties>
</file>

<file path=customXml/itemProps1.xml><?xml version="1.0" encoding="utf-8"?>
<ds:datastoreItem xmlns:ds="http://schemas.openxmlformats.org/officeDocument/2006/customXml" ds:itemID="{072C4CC5-B083-4C7F-9EB0-71F52E55C8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D22CBE-692D-4701-9F48-B62F4B5614B4}"/>
</file>

<file path=customXml/itemProps3.xml><?xml version="1.0" encoding="utf-8"?>
<ds:datastoreItem xmlns:ds="http://schemas.openxmlformats.org/officeDocument/2006/customXml" ds:itemID="{1E3C523F-85EE-4564-B387-5A6E413BA9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Gill Sans Nova Light</vt:lpstr>
      <vt:lpstr>Office Theme</vt:lpstr>
      <vt:lpstr>PowerPoint Presentation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Conroy (WA Staff)</dc:creator>
  <cp:lastModifiedBy>Rebecca Conroy (WA Staff)</cp:lastModifiedBy>
  <cp:revision>2</cp:revision>
  <dcterms:created xsi:type="dcterms:W3CDTF">2022-09-05T11:22:27Z</dcterms:created>
  <dcterms:modified xsi:type="dcterms:W3CDTF">2022-09-09T10:36:57Z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0x010100C02FACECFF581948A96581884DE4B55B</vt:lpwstr>
  </property>
</Properties>
</file>